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56" r:id="rId5"/>
    <p:sldId id="262" r:id="rId6"/>
    <p:sldId id="257" r:id="rId7"/>
    <p:sldId id="261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1A6B2A-D0BE-4082-9C18-55FF52A2854B}" type="datetimeFigureOut">
              <a:rPr lang="es-CO" smtClean="0"/>
              <a:t>13/03/2013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5E54ED-08A4-4F03-BD32-62A1B929A4F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520940" cy="548640"/>
          </a:xfrm>
        </p:spPr>
        <p:txBody>
          <a:bodyPr/>
          <a:lstStyle/>
          <a:p>
            <a:pPr algn="ctr"/>
            <a:r>
              <a:rPr lang="es-MX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LAS 3 CLASES DE PIRAMIDE INVERTIDA</a:t>
            </a:r>
            <a:endParaRPr lang="es-MX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6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8" y="0"/>
            <a:ext cx="915120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7534" y="1196752"/>
            <a:ext cx="7520940" cy="3579849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0" dirty="0">
                <a:latin typeface="Arial" pitchFamily="34" charset="0"/>
                <a:cs typeface="Arial" pitchFamily="34" charset="0"/>
              </a:rPr>
              <a:t>primer párrafo </a:t>
            </a: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responde a las cinco preguntas fundamentales ¿quién?, ¿qué?,¿dónde?, ¿ cuándo?, ¿ cómo? Y ¿ porqué? Lo que corresponde a la información más relevante de la </a:t>
            </a:r>
            <a:r>
              <a:rPr lang="es-MX" sz="2000" b="0" dirty="0">
                <a:latin typeface="Arial" pitchFamily="34" charset="0"/>
                <a:cs typeface="Arial" pitchFamily="34" charset="0"/>
              </a:rPr>
              <a:t>noticia  qué es el  homicidio de un alistador de buses el lunes en la terminal del barrio Caicedo</a:t>
            </a: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En el cuerpo de la noticia se  compara este hecho con la situación de los otros barrios y se le da voz a las fuentes afectadas.  </a:t>
            </a:r>
          </a:p>
          <a:p>
            <a:pPr>
              <a:buFont typeface="Arial" pitchFamily="34" charset="0"/>
              <a:buChar char="•"/>
            </a:pPr>
            <a:r>
              <a:rPr lang="es-MX" sz="2000" b="0" dirty="0">
                <a:latin typeface="Arial" pitchFamily="34" charset="0"/>
                <a:cs typeface="Arial" pitchFamily="34" charset="0"/>
              </a:rPr>
              <a:t>F</a:t>
            </a: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inalmente se cierra con la opinión de un policía</a:t>
            </a:r>
          </a:p>
          <a:p>
            <a:pPr>
              <a:buFont typeface="Arial" pitchFamily="34" charset="0"/>
              <a:buChar char="•"/>
            </a:pPr>
            <a:endParaRPr lang="es-MX" sz="2000" b="0" dirty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s-MX" sz="2000" dirty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2000" b="0" dirty="0">
                <a:latin typeface="Arial" pitchFamily="34" charset="0"/>
                <a:cs typeface="Arial" pitchFamily="34" charset="0"/>
              </a:rPr>
              <a:t>http://www.elcolombiano.com/BancoConocimiento/E/el_miedo_para_buses_en_las_comunas_8_y_9/el_miedo_para_buses_en_las_comunas_8_y_9.asp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55576" y="2401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Nivel básico de utilización de la estructura de pirámide invertida: texto lineal colocado en una misma página </a:t>
            </a:r>
            <a:r>
              <a:rPr lang="es-CO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32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s-CO" sz="1200" dirty="0"/>
              <a:t/>
            </a:r>
            <a:br>
              <a:rPr lang="es-CO" sz="1200" dirty="0"/>
            </a:b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18542" r="28316" b="18125"/>
          <a:stretch/>
        </p:blipFill>
        <p:spPr bwMode="auto">
          <a:xfrm>
            <a:off x="-6112" y="-1136"/>
            <a:ext cx="5730240" cy="46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2501" r="29737" b="5208"/>
          <a:stretch/>
        </p:blipFill>
        <p:spPr bwMode="auto">
          <a:xfrm>
            <a:off x="5535156" y="2226176"/>
            <a:ext cx="3633976" cy="46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MX" sz="1800" dirty="0" smtClean="0"/>
          </a:p>
          <a:p>
            <a:pPr>
              <a:buFont typeface="Arial" pitchFamily="34" charset="0"/>
              <a:buChar char="•"/>
            </a:pPr>
            <a:r>
              <a:rPr lang="es-MX" sz="1800" b="0" dirty="0" smtClean="0">
                <a:latin typeface="Arial" pitchFamily="34" charset="0"/>
                <a:cs typeface="Arial" pitchFamily="34" charset="0"/>
              </a:rPr>
              <a:t>Este articulo habla de la historia del bikini por lo que es un poco largo, comienza con la introducción al tema y los principios de su desarrollo.</a:t>
            </a:r>
          </a:p>
          <a:p>
            <a:pPr>
              <a:buFont typeface="Arial" pitchFamily="34" charset="0"/>
              <a:buChar char="•"/>
            </a:pPr>
            <a:r>
              <a:rPr lang="es-MX" sz="1800" b="0" dirty="0" smtClean="0">
                <a:latin typeface="Arial" pitchFamily="34" charset="0"/>
                <a:cs typeface="Arial" pitchFamily="34" charset="0"/>
              </a:rPr>
              <a:t>El articulo se va </a:t>
            </a:r>
            <a:r>
              <a:rPr lang="es-MX" sz="1800" b="0" dirty="0" err="1" smtClean="0">
                <a:latin typeface="Arial" pitchFamily="34" charset="0"/>
                <a:cs typeface="Arial" pitchFamily="34" charset="0"/>
              </a:rPr>
              <a:t>desenglobando</a:t>
            </a:r>
            <a:r>
              <a:rPr lang="es-MX" sz="1800" b="0" dirty="0" smtClean="0">
                <a:latin typeface="Arial" pitchFamily="34" charset="0"/>
                <a:cs typeface="Arial" pitchFamily="34" charset="0"/>
              </a:rPr>
              <a:t> por subtemas  como la revolución de la silueta, y un diseño explosivo </a:t>
            </a:r>
          </a:p>
          <a:p>
            <a:pPr>
              <a:buFont typeface="Arial" pitchFamily="34" charset="0"/>
              <a:buChar char="•"/>
            </a:pPr>
            <a:r>
              <a:rPr lang="es-MX" sz="1800" b="0" dirty="0" smtClean="0">
                <a:latin typeface="Arial" pitchFamily="34" charset="0"/>
                <a:cs typeface="Arial" pitchFamily="34" charset="0"/>
              </a:rPr>
              <a:t>Este tipo de pirámide es muy propicio para temas extensos, dado que le permiten un mejor entendimiento al lector o leer la parte que más sea de su agrado. </a:t>
            </a:r>
          </a:p>
          <a:p>
            <a:endParaRPr lang="es-MX" sz="1800" dirty="0"/>
          </a:p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Fuente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1800" b="0" dirty="0">
                <a:latin typeface="Arial" pitchFamily="34" charset="0"/>
                <a:cs typeface="Arial" pitchFamily="34" charset="0"/>
              </a:rPr>
              <a:t>http://www.eltiempo.com/vida-de-hoy/mujer/la-historia-del-bikini-entre-la-sensualidad-y-la-prohibicion_12604669-4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Segundo nivel de utilización de la estructura de pirámide invertida: texto lineal dividido temáticamente en la misma página Web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12083" r="16486" b="6250"/>
          <a:stretch/>
        </p:blipFill>
        <p:spPr bwMode="auto">
          <a:xfrm>
            <a:off x="121920" y="0"/>
            <a:ext cx="8793480" cy="597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38542" r="14861" b="40833"/>
          <a:stretch/>
        </p:blipFill>
        <p:spPr bwMode="auto">
          <a:xfrm>
            <a:off x="121920" y="5349240"/>
            <a:ext cx="879348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CO" sz="23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3400" b="0" dirty="0" smtClean="0">
                <a:latin typeface="Arial" pitchFamily="34" charset="0"/>
                <a:cs typeface="Arial" pitchFamily="34" charset="0"/>
              </a:rPr>
              <a:t>Este es un ejemplo del periódico Portafolio, las </a:t>
            </a:r>
            <a:r>
              <a:rPr lang="es-MX" sz="3400" b="0" dirty="0" smtClean="0">
                <a:latin typeface="Arial" pitchFamily="34" charset="0"/>
                <a:cs typeface="Arial" pitchFamily="34" charset="0"/>
              </a:rPr>
              <a:t>Charlas es </a:t>
            </a:r>
            <a:r>
              <a:rPr lang="es-MX" sz="3400" b="0" dirty="0">
                <a:latin typeface="Arial" pitchFamily="34" charset="0"/>
                <a:cs typeface="Arial" pitchFamily="34" charset="0"/>
              </a:rPr>
              <a:t>un nuevo formato de contenido de Portafolio.co. Dos personajes con oficios completamente diferentes conversan de una manera abierta y sin moderador sobre ‘Cómo cambiar el juego en Colombia’. </a:t>
            </a:r>
          </a:p>
          <a:p>
            <a:pPr>
              <a:buFont typeface="Arial" pitchFamily="34" charset="0"/>
              <a:buChar char="•"/>
            </a:pPr>
            <a:r>
              <a:rPr lang="es-MX" sz="3400" b="0" dirty="0" smtClean="0">
                <a:latin typeface="Arial" pitchFamily="34" charset="0"/>
                <a:cs typeface="Arial" pitchFamily="34" charset="0"/>
              </a:rPr>
              <a:t>Así el lector puede navegar por la charla que prefiriera y en el orden que desee teniendo en cuenta que el tema principales “ cómo cambiar el juego en Colombia”</a:t>
            </a:r>
            <a:endParaRPr lang="es-CO" sz="34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CO" sz="3400" b="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CO" sz="34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3400" b="0" dirty="0" err="1" smtClean="0">
                <a:latin typeface="Arial" pitchFamily="34" charset="0"/>
                <a:cs typeface="Arial" pitchFamily="34" charset="0"/>
              </a:rPr>
              <a:t>Fuente:http</a:t>
            </a:r>
            <a:r>
              <a:rPr lang="es-CO" sz="3400" b="0" dirty="0">
                <a:latin typeface="Arial" pitchFamily="34" charset="0"/>
                <a:cs typeface="Arial" pitchFamily="34" charset="0"/>
              </a:rPr>
              <a:t>://www.portafolio.co/especiales/charlas</a:t>
            </a:r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Tercer nivel de utilización de la estructura de pirámide</a:t>
            </a:r>
            <a:br>
              <a:rPr lang="es-C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invertida: texto lineal dividido en subtemas que</a:t>
            </a:r>
            <a:br>
              <a:rPr lang="es-C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aparecen en diferentes páginas Web</a:t>
            </a:r>
          </a:p>
        </p:txBody>
      </p:sp>
    </p:spTree>
    <p:extLst>
      <p:ext uri="{BB962C8B-B14F-4D97-AF65-F5344CB8AC3E}">
        <p14:creationId xmlns:p14="http://schemas.microsoft.com/office/powerpoint/2010/main" val="2843500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</TotalTime>
  <Words>312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EJEMPLOS DE LAS 3 CLASES DE PIRAMIDE INVERTIDA</vt:lpstr>
      <vt:lpstr>Presentación de PowerPoint</vt:lpstr>
      <vt:lpstr>Presentación de PowerPoint</vt:lpstr>
      <vt:lpstr> </vt:lpstr>
      <vt:lpstr>Presentación de PowerPoint</vt:lpstr>
      <vt:lpstr>Presentación de PowerPoint</vt:lpstr>
      <vt:lpstr>Tercer nivel de utilización de la estructura de pirámide invertida: texto lineal dividido en subtemas que aparecen en diferentes páginas Web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  CAP.3 ESCRIBIR PARA LA WEB 1. Buscar un ejemplo para cada nivel de uso de la pirámide invertida, en portales periodísticos. 2. Elaborar una diapositiva con pantallazo y texto explicativo.  Incluir referencia (link). 3. Publicar.</dc:title>
  <dc:creator>Un usuario de Microsoft Office satisfecho.</dc:creator>
  <cp:lastModifiedBy>Marcs</cp:lastModifiedBy>
  <cp:revision>10</cp:revision>
  <dcterms:created xsi:type="dcterms:W3CDTF">2013-02-20T14:06:48Z</dcterms:created>
  <dcterms:modified xsi:type="dcterms:W3CDTF">2013-03-13T14:39:57Z</dcterms:modified>
</cp:coreProperties>
</file>